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3" r:id="rId5"/>
    <p:sldId id="259" r:id="rId6"/>
    <p:sldId id="262" r:id="rId7"/>
    <p:sldId id="274" r:id="rId8"/>
    <p:sldId id="263" r:id="rId9"/>
    <p:sldId id="264" r:id="rId10"/>
    <p:sldId id="275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2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00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1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78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6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05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3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5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95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D3A6-CA52-4ECA-A54B-7D60A558F52D}" type="datetimeFigureOut">
              <a:rPr lang="es-CL" smtClean="0"/>
              <a:t>25-01-2024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592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jpe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4170" y="0"/>
            <a:ext cx="1724660" cy="1567180"/>
          </a:xfrm>
          <a:prstGeom prst="rect">
            <a:avLst/>
          </a:prstGeom>
        </p:spPr>
      </p:pic>
      <p:pic>
        <p:nvPicPr>
          <p:cNvPr id="5" name="image5.png" descr="C:\Users\agutierrez\Documents\Alvaro\SUSESO\logo suses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417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98799" y="2463284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7155" marR="452755" algn="ctr">
              <a:spcBef>
                <a:spcPts val="345"/>
              </a:spcBef>
              <a:spcAft>
                <a:spcPts val="110"/>
              </a:spcAft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ANEXO</a:t>
            </a:r>
            <a:r>
              <a:rPr lang="es-ES" sz="32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N°2</a:t>
            </a:r>
            <a:endParaRPr lang="es-C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97" y="3216649"/>
            <a:ext cx="4450089" cy="148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8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</a:rPr>
              <a:t>ACCIONES DESTACADAS DE GESTIÓN EN LA PREVENCIÓN DE LA VIOLENCIA Y EL ACOSO LABORAL Y SEXUAL.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510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Gran Empresa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</a:rPr>
              <a:t>200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 o más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0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2022/23:</a:t>
            </a:r>
            <a:r>
              <a:rPr lang="es-ES" sz="2000" spc="-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Gran Empresa 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41676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2022</a:t>
                      </a:r>
                      <a:r>
                        <a:rPr lang="es-ES" sz="1400" spc="-5" dirty="0" smtClean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42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</a:rPr>
              <a:t>ACCIONES DESTACADAS DE GESTIÓN EN LA PREVENCIÓN DE LA VIOLENCIA Y EL ACOSO LABORAL Y SEXUAL.</a:t>
            </a: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468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</a:p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Innovación en Prevención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de Riesgos Laborales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2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r>
              <a:rPr lang="es-ES" sz="2400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 o institución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2022/23:</a:t>
            </a:r>
            <a:r>
              <a:rPr lang="es-ES" sz="2000" spc="-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50601"/>
              </p:ext>
            </p:extLst>
          </p:nvPr>
        </p:nvGraphicFramePr>
        <p:xfrm>
          <a:off x="1938411" y="2574413"/>
          <a:ext cx="8361418" cy="311665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61418">
                  <a:extLst>
                    <a:ext uri="{9D8B030D-6E8A-4147-A177-3AD203B41FA5}">
                      <a16:colId xmlns:a16="http://schemas.microsoft.com/office/drawing/2014/main" val="1392954064"/>
                    </a:ext>
                  </a:extLst>
                </a:gridCol>
              </a:tblGrid>
              <a:tr h="1104974">
                <a:tc>
                  <a:txBody>
                    <a:bodyPr/>
                    <a:lstStyle/>
                    <a:p>
                      <a:r>
                        <a:rPr lang="es-MX" dirty="0"/>
                        <a:t>¿Qué</a:t>
                      </a:r>
                      <a:r>
                        <a:rPr lang="es-MX" baseline="0" dirty="0"/>
                        <a:t> problema resuelve?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46192"/>
                  </a:ext>
                </a:extLst>
              </a:tr>
              <a:tr h="1895733">
                <a:tc>
                  <a:txBody>
                    <a:bodyPr/>
                    <a:lstStyle/>
                    <a:p>
                      <a:r>
                        <a:rPr lang="es-MX" dirty="0"/>
                        <a:t>Génesis de la iniciativa</a:t>
                      </a:r>
                      <a:r>
                        <a:rPr lang="es-MX" baseline="0" dirty="0"/>
                        <a:t> </a:t>
                      </a:r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4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31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Agregar fotos o videos que muestren la iniciativa o entreguen más antecedentes. </a:t>
            </a:r>
            <a:endParaRPr lang="es-MX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07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</a:rPr>
              <a:t>Impacto: </a:t>
            </a: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r>
              <a:rPr lang="es-ES" sz="2400" dirty="0">
                <a:latin typeface="Arial MT"/>
              </a:rPr>
              <a:t>Descripción de cómo la iniciativa ha impactado positivamente en materia de salud y seguridad en el trabajo desde su implementación. </a:t>
            </a:r>
          </a:p>
          <a:p>
            <a:pPr marL="0" indent="0">
              <a:buNone/>
            </a:pPr>
            <a:endParaRPr lang="es-MX" dirty="0"/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14692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2022</a:t>
                      </a:r>
                      <a:r>
                        <a:rPr lang="es-ES" sz="1400" spc="-5" dirty="0" smtClean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92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jpe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4170" y="0"/>
            <a:ext cx="1724660" cy="1567180"/>
          </a:xfrm>
          <a:prstGeom prst="rect">
            <a:avLst/>
          </a:prstGeom>
        </p:spPr>
      </p:pic>
      <p:pic>
        <p:nvPicPr>
          <p:cNvPr id="5" name="image5.png" descr="C:\Users\agutierrez\Documents\Alvaro\SUSESO\logo suses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4170" y="6451600"/>
            <a:ext cx="1714500" cy="4064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955" y="2686811"/>
            <a:ext cx="3529703" cy="11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3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Microempresa</a:t>
            </a:r>
            <a:r>
              <a:rPr lang="es-ES" sz="3600" b="1" kern="0" spc="-1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2022/23:</a:t>
            </a:r>
            <a:r>
              <a:rPr lang="es-ES" sz="2000" spc="-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Microempresa 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77009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2022</a:t>
                      </a:r>
                      <a:r>
                        <a:rPr lang="es-ES" sz="1400" spc="-5" dirty="0" smtClean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6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ACCIONES DESTACADAS </a:t>
            </a:r>
            <a:r>
              <a:rPr lang="es-ES" sz="2700" b="1" dirty="0" smtClean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DE </a:t>
            </a: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GESTIÓN EN </a:t>
            </a:r>
            <a:r>
              <a:rPr lang="es-ES" sz="2700" b="1" dirty="0" smtClean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LA PREVENCIÓN </a:t>
            </a: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DE </a:t>
            </a:r>
            <a:r>
              <a:rPr lang="es-ES" sz="2700" b="1" dirty="0" smtClean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LA VIOLENCIA Y EL ACOSO LABORAL Y SEXUAL. </a:t>
            </a:r>
            <a:r>
              <a:rPr lang="es-ES" sz="3100" b="1" dirty="0" smtClean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 smtClean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1800" b="1" spc="-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</a:t>
            </a: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lámina)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45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864870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 Pequeña Empresa 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4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2022/23:</a:t>
            </a:r>
            <a:r>
              <a:rPr lang="es-ES" sz="2000" spc="-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220200" y="73572"/>
            <a:ext cx="287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Pequeña Empresa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2436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2022</a:t>
                      </a:r>
                      <a:r>
                        <a:rPr lang="es-ES" sz="1400" spc="-5" dirty="0" smtClean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14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22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/>
            </a:r>
            <a:br>
              <a:rPr lang="es-ES" sz="22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2700" b="1" dirty="0">
                <a:solidFill>
                  <a:srgbClr val="F79546"/>
                </a:solidFill>
                <a:latin typeface="Calibri" panose="020F0502020204030204" pitchFamily="34" charset="0"/>
              </a:rPr>
              <a:t>ACCIONES DESTACADAS DE GESTIÓN EN LA PREVENCIÓN DE LA VIOLENCIA Y EL ACOSO LABORAL Y SEXUAL.</a:t>
            </a: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484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05000" y="1928633"/>
            <a:ext cx="8263103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Mediana Empresa</a:t>
            </a:r>
            <a:r>
              <a:rPr lang="es-ES" sz="3600" b="1" kern="0" spc="-1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19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4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2022/23:</a:t>
            </a:r>
            <a:r>
              <a:rPr lang="es-ES" sz="2000" spc="-5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182100" y="73572"/>
            <a:ext cx="291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Mediana Empresa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024458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2022</a:t>
                      </a:r>
                      <a:r>
                        <a:rPr lang="es-ES" sz="1400" spc="-5" dirty="0" smtClean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 smtClean="0">
                          <a:effectLst/>
                        </a:rPr>
                        <a:t>2024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646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282</Words>
  <Application>Microsoft Office PowerPoint</Application>
  <PresentationFormat>Panorámica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Arial MT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  ACCIONES DESTACADAS DE GESTIÓN EN LA PREVENCIÓN DE LA VIOLENCIA Y EL ACOSO LABORAL Y SEXUAL.  (Máximo 1 lámina) </vt:lpstr>
      <vt:lpstr>Presentación de PowerPoint</vt:lpstr>
      <vt:lpstr>Presentación de PowerPoint</vt:lpstr>
      <vt:lpstr>  ACCIONES DESTACADAS DE GESTIÓN EN LA PREVENCIÓN DE LA VIOLENCIA Y EL ACOSO LABORAL Y SEXUAL. (Máximo 1 lámina) </vt:lpstr>
      <vt:lpstr>Presentación de PowerPoint</vt:lpstr>
      <vt:lpstr>Presentación de PowerPoint</vt:lpstr>
      <vt:lpstr>  ACCIONES DESTACADAS DE GESTIÓN EN LA PREVENCIÓN DE LA VIOLENCIA Y EL ACOSO LABORAL Y SEXUAL.  (Máximo 1 lámina) </vt:lpstr>
      <vt:lpstr>Presentación de PowerPoint</vt:lpstr>
      <vt:lpstr>Presentación de PowerPoint</vt:lpstr>
      <vt:lpstr>  ACCIONES DESTACADAS DE GESTIÓN EN LA PREVENCIÓN DE LA VIOLENCIA Y EL ACOSO LABORAL Y SEXUAL. (Máximo 1 lámina)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SUSESO</dc:creator>
  <cp:lastModifiedBy>ISESAT</cp:lastModifiedBy>
  <cp:revision>10</cp:revision>
  <dcterms:created xsi:type="dcterms:W3CDTF">2023-01-16T11:50:26Z</dcterms:created>
  <dcterms:modified xsi:type="dcterms:W3CDTF">2024-01-25T11:25:30Z</dcterms:modified>
</cp:coreProperties>
</file>